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2"/>
    <p:sldId id="268" r:id="rId3"/>
    <p:sldId id="269" r:id="rId4"/>
    <p:sldId id="267" r:id="rId5"/>
    <p:sldId id="27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18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VID-19 Animation_ What Happens If You Get Coronavirus_">
            <a:hlinkClick r:id="" action="ppaction://media"/>
            <a:extLst>
              <a:ext uri="{FF2B5EF4-FFF2-40B4-BE49-F238E27FC236}">
                <a16:creationId xmlns:a16="http://schemas.microsoft.com/office/drawing/2014/main" id="{4B0C9958-00F1-4D09-B825-0106A51D18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627" y="1364973"/>
            <a:ext cx="8787425" cy="4943061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2F59E06-6B06-470F-B864-F0DDDE24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0" y="132523"/>
            <a:ext cx="10131425" cy="1060174"/>
          </a:xfrm>
        </p:spPr>
        <p:txBody>
          <a:bodyPr>
            <a:normAutofit/>
          </a:bodyPr>
          <a:lstStyle/>
          <a:p>
            <a:r>
              <a:rPr lang="es-MX" dirty="0"/>
              <a:t>Reconocimiento de proteínas 2</a:t>
            </a:r>
          </a:p>
        </p:txBody>
      </p:sp>
    </p:spTree>
    <p:extLst>
      <p:ext uri="{BB962C8B-B14F-4D97-AF65-F5344CB8AC3E}">
        <p14:creationId xmlns:p14="http://schemas.microsoft.com/office/powerpoint/2010/main" val="24454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AEEFF-EAB8-4509-907D-8937DEA7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9" y="159027"/>
            <a:ext cx="10131425" cy="768626"/>
          </a:xfrm>
        </p:spPr>
        <p:txBody>
          <a:bodyPr/>
          <a:lstStyle/>
          <a:p>
            <a:r>
              <a:rPr lang="es-MX" dirty="0"/>
              <a:t>Dentro de la célula</a:t>
            </a:r>
          </a:p>
        </p:txBody>
      </p:sp>
      <p:pic>
        <p:nvPicPr>
          <p:cNvPr id="4" name="The Inner Life of the Cell Animation">
            <a:hlinkClick r:id="" action="ppaction://media"/>
            <a:extLst>
              <a:ext uri="{FF2B5EF4-FFF2-40B4-BE49-F238E27FC236}">
                <a16:creationId xmlns:a16="http://schemas.microsoft.com/office/drawing/2014/main" id="{2D52C887-D24F-4803-A093-4FD6C95BCC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052" y="1325217"/>
            <a:ext cx="8868826" cy="4988849"/>
          </a:xfrm>
        </p:spPr>
      </p:pic>
    </p:spTree>
    <p:extLst>
      <p:ext uri="{BB962C8B-B14F-4D97-AF65-F5344CB8AC3E}">
        <p14:creationId xmlns:p14="http://schemas.microsoft.com/office/powerpoint/2010/main" val="209042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E0BF2-AAEA-4B96-A5C7-EBE3492B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0" y="0"/>
            <a:ext cx="10131425" cy="1166191"/>
          </a:xfrm>
        </p:spPr>
        <p:txBody>
          <a:bodyPr/>
          <a:lstStyle/>
          <a:p>
            <a:r>
              <a:rPr lang="es-MX" dirty="0"/>
              <a:t>Enzimas</a:t>
            </a:r>
          </a:p>
        </p:txBody>
      </p:sp>
      <p:pic>
        <p:nvPicPr>
          <p:cNvPr id="4" name="How Enzymes Work (from PDB-101)">
            <a:hlinkClick r:id="" action="ppaction://media"/>
            <a:extLst>
              <a:ext uri="{FF2B5EF4-FFF2-40B4-BE49-F238E27FC236}">
                <a16:creationId xmlns:a16="http://schemas.microsoft.com/office/drawing/2014/main" id="{CE53D043-EE5B-4429-ACD3-C93966A611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348" y="1166191"/>
            <a:ext cx="9270800" cy="5214966"/>
          </a:xfrm>
        </p:spPr>
      </p:pic>
    </p:spTree>
    <p:extLst>
      <p:ext uri="{BB962C8B-B14F-4D97-AF65-F5344CB8AC3E}">
        <p14:creationId xmlns:p14="http://schemas.microsoft.com/office/powerpoint/2010/main" val="4262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9D738-AF24-45C5-91EE-EB357300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5" y="185532"/>
            <a:ext cx="10131425" cy="530086"/>
          </a:xfrm>
        </p:spPr>
        <p:txBody>
          <a:bodyPr>
            <a:normAutofit fontScale="90000"/>
          </a:bodyPr>
          <a:lstStyle/>
          <a:p>
            <a:r>
              <a:rPr lang="es-MX" dirty="0"/>
              <a:t>¿Qué es una proteína?</a:t>
            </a:r>
          </a:p>
        </p:txBody>
      </p:sp>
      <p:pic>
        <p:nvPicPr>
          <p:cNvPr id="4" name="What is a Protein_ (from PDB-101)">
            <a:hlinkClick r:id="" action="ppaction://media"/>
            <a:extLst>
              <a:ext uri="{FF2B5EF4-FFF2-40B4-BE49-F238E27FC236}">
                <a16:creationId xmlns:a16="http://schemas.microsoft.com/office/drawing/2014/main" id="{CEB5AFF5-894B-4BF1-BCA3-D433455698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6272" y="1311964"/>
            <a:ext cx="8999455" cy="5062331"/>
          </a:xfrm>
        </p:spPr>
      </p:pic>
    </p:spTree>
    <p:extLst>
      <p:ext uri="{BB962C8B-B14F-4D97-AF65-F5344CB8AC3E}">
        <p14:creationId xmlns:p14="http://schemas.microsoft.com/office/powerpoint/2010/main" val="179204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4C45-FF6D-BBEC-1379-3E247841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¿Que hemos visto?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D1F-7EB2-5D55-0155-35CAB9C50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ÁTOMOS SE ENLAZAN POR CALOR</a:t>
            </a:r>
          </a:p>
          <a:p>
            <a:r>
              <a:rPr lang="es-419" dirty="0"/>
              <a:t>DIFERENTE CANTIDAD DE CALOR CREA UN ENLACE DEBIL O FUERTE</a:t>
            </a:r>
          </a:p>
          <a:p>
            <a:r>
              <a:rPr lang="es-419" dirty="0"/>
              <a:t>LAS MOLECULAS SE ENLAZAN PARA CREAR ORGANELOS</a:t>
            </a:r>
          </a:p>
          <a:p>
            <a:r>
              <a:rPr lang="es-419" dirty="0"/>
              <a:t>LAS CELULAS SOLAMENTE SON BOLSAS DE GRASAS</a:t>
            </a:r>
          </a:p>
          <a:p>
            <a:r>
              <a:rPr lang="es-419" dirty="0"/>
              <a:t>LAS PROTEINAS LES DAN LA ESPECIFICIDAD A CADA CÉLULA PARA CREAR ÓRGANOS Y SISTEMAS</a:t>
            </a:r>
          </a:p>
          <a:p>
            <a:r>
              <a:rPr lang="es-MX" dirty="0"/>
              <a:t>LAS PROTEINAS ESTAN CONSTITUIDAS POR AMINO ACIDOS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01730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{3D7B02CA-EAD9-4F90-80DF-18A9430A2958}tf03457452</Template>
  <TotalTime>4521</TotalTime>
  <Words>70</Words>
  <Application>Microsoft Office PowerPoint</Application>
  <PresentationFormat>Widescreen</PresentationFormat>
  <Paragraphs>11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Celestial</vt:lpstr>
      <vt:lpstr>Reconocimiento de proteínas 2</vt:lpstr>
      <vt:lpstr>Dentro de la célula</vt:lpstr>
      <vt:lpstr>Enzimas</vt:lpstr>
      <vt:lpstr>¿Qué es una proteína?</vt:lpstr>
      <vt:lpstr>¿Que hemos visto?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ciencias médicas</dc:title>
  <dc:creator>MARIA DEL RAYO GRACIELA GUEVARA - VILLA</dc:creator>
  <cp:lastModifiedBy>MARIA DEL RAYO GRACIELA GUEVARA - VILLA</cp:lastModifiedBy>
  <cp:revision>22</cp:revision>
  <dcterms:created xsi:type="dcterms:W3CDTF">2024-08-12T03:16:15Z</dcterms:created>
  <dcterms:modified xsi:type="dcterms:W3CDTF">2024-10-23T20:35:37Z</dcterms:modified>
</cp:coreProperties>
</file>